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B991F-8991-4CD1-AD7B-F4993CC6A7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9C12C5-B324-471B-ACFF-18C8D35367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41C860-DB41-4B15-A6AA-FE073D3B6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9F24B5-16AB-4D92-812F-FA3924CFB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E6EDC5-123B-4DC8-91DE-4540DD89C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699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391390-EA26-4011-AC6C-56DAF30C2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ADB184B-62AA-4FC8-8E21-D2A7B46421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DDB191-F7A9-43FA-B969-A6052ABDC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82D7E3-E9ED-4C42-873A-0E3423176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9C2BA6-FD51-48D6-B601-D3D4BDABC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350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0A0A4CA-31F7-415A-8C7C-35F09C1682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B6AC08-08B9-4D86-AA45-7FE61DAFA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498E3B-B365-4937-935F-2AB9D38BA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D4C76C-3726-4C0A-866E-2CCEFB796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E8947F-1476-4C8C-8282-7CB6A1B9F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64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00F5FD-CCE1-443D-9F3F-DD2FD844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E1691D-704F-477C-9E0F-375E1F218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14F1A4-E295-4CA0-ABBE-BD2CDE435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AAA4E8-5BE9-470B-B60E-24D0B4200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93305B-5615-4C70-AB4F-37791A5A5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6374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64D1F-B8E1-4482-8BDE-B54893175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C494A6-5BA1-45E2-92E7-B2FA66EB0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2DA0F5-BAF7-4E4E-B1FA-F5588B840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0F42FB-835D-4172-9F0D-950BEB100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D4244C-B134-4618-83EB-C7E08DCCC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5507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5A9B4B-D09D-4508-A730-5129E3F74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0C1CF7-08A2-4F10-980B-7ED19E075C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CF2636-CD1B-4FF0-9FFA-2F064C6AF0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38B286-2973-4A33-9DEF-A7B847331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2A94CE-61DB-48D2-8116-24BE1E6B7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8C72E4F-C35F-4B86-9135-7C0DCC0F0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060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292C61-DE97-4A0B-87B3-E6BB80AAF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5FDEF6-D3AE-49F3-9A32-E08A814477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29D786-905D-4563-A076-C9C55FBF0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BCA428A-49BA-4486-9AE9-CF808C7881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67E239E-BF6F-4D7F-B27B-F6678422D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926FB2-F758-4362-8465-70629E93F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1924C7D-D343-4935-96B9-DA34FFFD1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F67D2F-C7B3-4DA7-BFF0-02EBC31F5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399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2B40EA-63BA-4516-9064-AE4A4CA01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651710-575A-49B1-8ED9-DBB7CC790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B255788-E29C-4055-BE4F-7C626C47E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9D5D04-88FE-4194-BB05-293322CF6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857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7A1B99E-E2E7-4FCA-A6C4-13F9D422C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4D71AB-70B3-467C-B609-9E7E63A3E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5CF50B-DE76-4D5D-992E-3E6CCC823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2957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EC499E-1DBF-4B09-A3AB-384FB0618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F44863-3D97-4039-B2B1-282F284E1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903ABE9-93BF-4D48-97D0-5CFD878701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DF7CA7-9495-442F-B626-4E1E4825A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1D4B17-28A8-40BC-82DC-821746EFB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14AFDC-2047-46FB-988F-9D07EAC18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3025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4016CE-6F50-41BD-908D-58145D19A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5D0007E-FD80-4661-85ED-3C075317D5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653588-ABA0-4E37-B29C-50C2801128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4A26AE-8C74-434B-B1E6-4DDCDB320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721CB7-7801-494C-AE97-C55B6968C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3DAD19-D90A-480F-BF11-C05B645A8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540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59D170A-EFC5-40FE-A154-9612664A8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01834F-3A1B-4516-8A88-8A75BCBA8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49FFA7-FA7B-4BAC-B988-089DD8DB42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7C8E0B-9CCA-4D13-A7B9-409ECCE204AA}" type="datetimeFigureOut">
              <a:rPr lang="ko-KR" altLang="en-US" smtClean="0"/>
              <a:t>2018-04-04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21FD93-6E6F-4A98-92B4-14D4966D8B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D4DCA2-E786-48DF-A9C9-CF5A6E92D7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3C26D-6740-419F-8578-D9AAFC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462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.kr/dataset/3070149/fileData.do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cobino/Capstone_BigData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DB605DD-2F4B-4ABB-9780-9AE2866E7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99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59F6F9E-FF7B-4064-AF33-2EC47C831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794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4A8C663-448E-4DC3-82EC-6EB85A3A9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KakaoTalk_Video_20180329_1912_12_904">
            <a:hlinkClick r:id="" action="ppaction://media"/>
            <a:extLst>
              <a:ext uri="{FF2B5EF4-FFF2-40B4-BE49-F238E27FC236}">
                <a16:creationId xmlns:a16="http://schemas.microsoft.com/office/drawing/2014/main" id="{7BDAE476-59CB-4528-8EF0-75B2D97682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6401" y="1636977"/>
            <a:ext cx="3048000" cy="439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34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AEA7AD4-7530-4EC0-A926-8EF737838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그림 3">
            <a:hlinkClick r:id="rId3"/>
            <a:extLst>
              <a:ext uri="{FF2B5EF4-FFF2-40B4-BE49-F238E27FC236}">
                <a16:creationId xmlns:a16="http://schemas.microsoft.com/office/drawing/2014/main" id="{7BDF1047-17AF-40F8-A882-A615AF871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59" y="1704375"/>
            <a:ext cx="5175306" cy="385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59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A91F9DE-A0C2-4B08-B152-0FCCA407A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그림 3">
            <a:hlinkClick r:id="rId3"/>
            <a:extLst>
              <a:ext uri="{FF2B5EF4-FFF2-40B4-BE49-F238E27FC236}">
                <a16:creationId xmlns:a16="http://schemas.microsoft.com/office/drawing/2014/main" id="{1AD40D3F-197D-4709-A599-90BB4F5F9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103" y="1634353"/>
            <a:ext cx="10308993" cy="450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171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B05BF71-0B6B-45F0-888B-609EB8C54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926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E5D2B98-2105-4873-95E1-2930DED19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435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91806A1-3639-46AE-A8E0-7389D0ED0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460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25E3540-EEAA-4A35-BC01-0B9544658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815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B7EDA85-6982-4E5E-80A4-D017095C0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493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096312-D288-4540-B5A8-46C4B2ED5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856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22D64E8-AE48-4086-B3E2-215C41B1A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20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C807A25-28F4-4CAA-A45C-0D76D1AA2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299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21DB19D-4DC9-4161-AC8C-0C6AE99F0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그림 3">
            <a:hlinkClick r:id="rId3" action="ppaction://hlinksldjump"/>
            <a:extLst>
              <a:ext uri="{FF2B5EF4-FFF2-40B4-BE49-F238E27FC236}">
                <a16:creationId xmlns:a16="http://schemas.microsoft.com/office/drawing/2014/main" id="{F9C0C4EB-F0A4-4C47-AAF3-8D2B8DBBE99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22186" y="2751964"/>
            <a:ext cx="1264705" cy="119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90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C51CE3D-77DE-4348-BE1C-A994061C8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966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C271E79-7739-408A-BE4E-D0EEEE5E5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710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F40E4FA-DE0B-41CD-B3B1-E6260432F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77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와이드스크린</PresentationFormat>
  <Paragraphs>0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김지웅</dc:creator>
  <cp:lastModifiedBy>김지웅</cp:lastModifiedBy>
  <cp:revision>3</cp:revision>
  <dcterms:created xsi:type="dcterms:W3CDTF">2018-04-03T06:15:40Z</dcterms:created>
  <dcterms:modified xsi:type="dcterms:W3CDTF">2018-04-04T07:33:33Z</dcterms:modified>
</cp:coreProperties>
</file>

<file path=docProps/thumbnail.jpeg>
</file>